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6" y="38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0BB4D-CC47-4F3C-AC29-D177F3B53367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F60F3-B02A-467F-877B-D8D216ABF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2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4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3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1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3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4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2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3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4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3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ადმინისტრირება</a:t>
            </a: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- 1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338" y="555200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დამატებითი - ღილაკიდან ყენდება პროგრამის გლობალური პარამეტრები.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956" y="5559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0" y="8352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97366" y="86868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FF0000"/>
                </a:solidFill>
              </a:rPr>
              <a:t>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2022" y="5867400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საკვანძო სიტყვები - ყენდება პროგრამის საკვანძო სიტყვების ჩამონათვალი მაგალითად განათლება.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7640" y="58750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72740" y="1143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3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642" y="619208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კალენდარი - გლობალური კალენდარი რომლიდანაც ყენდება მაგალითად როდის არის დასვენება.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5260" y="619970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91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2" grpId="0"/>
      <p:bldP spid="23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ადმინისტრირება</a:t>
            </a:r>
            <a:r>
              <a:rPr lang="en-US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- 2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338" y="5552003"/>
            <a:ext cx="8525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ვადების კონტროლი - (დისციპლინარული) თანამშრომლის ბარათზე თუ რომელი დისციპლინარული საკვანძო სიტყვები გამოვიდეს.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956" y="5559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76600" y="12954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338" y="6019800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ვადების კონტროლი - (ატესტაცია) ატესტაციის ვადა - როდის უწევს ატესტაცია.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1346" y="146768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960" y="6390203"/>
            <a:ext cx="8525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ლუპა - ისტორია რა ცვლილებები </a:t>
            </a:r>
            <a:r>
              <a:rPr lang="ka-GE" sz="140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შეიტანა მომხმარებელმა.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7578" y="63978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52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71500"/>
            <a:ext cx="9143998" cy="4914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ადმინისტრირება</a:t>
            </a: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საკვანძო სიტყვა - განათლება -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57307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19068" y="5501640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საკვანძო სიტყვა განათლება ღილაკზე დაჭერით გამოდის შემდეგი საკვანძო სიტყვები, რომლებიც ისახება თანამშრომლის ბარათზე დამატებით ტაბ-ში განათლების რედაქტირება დამატების დროს. ყველა სხვა დანარჩენი საკვანძო სიტყვაც იგივე პრინციპით მუშაობს.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817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875</TotalTime>
  <Words>131</Words>
  <Application>Microsoft Office PowerPoint</Application>
  <PresentationFormat>On-screen Show (4:3)</PresentationFormat>
  <Paragraphs>23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112</cp:revision>
  <dcterms:created xsi:type="dcterms:W3CDTF">2018-06-04T10:24:32Z</dcterms:created>
  <dcterms:modified xsi:type="dcterms:W3CDTF">2018-06-19T08:06:57Z</dcterms:modified>
</cp:coreProperties>
</file>