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13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946" y="2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0BB4D-CC47-4F3C-AC29-D177F3B53367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F60F3-B02A-467F-877B-D8D216ABF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726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F60F3-B02A-467F-877B-D8D216ABF5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39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F60F3-B02A-467F-877B-D8D216ABF50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39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F60F3-B02A-467F-877B-D8D216ABF50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39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F60F3-B02A-467F-877B-D8D216ABF50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393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F60F3-B02A-467F-877B-D8D216ABF50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39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F60F3-B02A-467F-877B-D8D216ABF50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393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F60F3-B02A-467F-877B-D8D216ABF50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393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F60F3-B02A-467F-877B-D8D216ABF50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393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F60F3-B02A-467F-877B-D8D216ABF50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39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49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330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314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1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635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21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543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67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520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134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43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7DA7D-A0BD-4CF4-A347-DEADA3DDEFE6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939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49149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0034" y="1524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ტაბი სტრუქტურა - 1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0338" y="5552003"/>
            <a:ext cx="83726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ხის აგება - თანამდებობების სტრუქტურული ხის აგება. აქედანვე ხდება ახალი თანამდებობის დამატება დეპარტამენტის ან განყოფილების ქვეშ.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5956" y="5559623"/>
            <a:ext cx="40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1.</a:t>
            </a:r>
            <a:endParaRPr lang="ru-RU" sz="1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1291" y="83522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0762" y="83522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 smtClean="0">
                <a:solidFill>
                  <a:srgbClr val="FF0000"/>
                </a:solidFill>
              </a:rPr>
              <a:t>2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7262" y="6052840"/>
            <a:ext cx="85081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განყოფილება - განყოფილების ან დეპარტამენტის ან ქვედანაყოფის შექმნა სასურველი დასახელებით.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2880" y="6060460"/>
            <a:ext cx="40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2.</a:t>
            </a:r>
            <a:endParaRPr lang="ru-RU" sz="1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7262" y="6428303"/>
            <a:ext cx="85081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ოფისი - განყოფილება ან დეპარტამენტი რომელ ოფისს ეკუთვნის. (ოფისის დასახელების შექმნა).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2880" y="6435923"/>
            <a:ext cx="40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b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3</a:t>
            </a:r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endParaRPr lang="ru-RU" sz="1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14400" y="115062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>
                <a:solidFill>
                  <a:srgbClr val="FF0000"/>
                </a:solidFill>
              </a:rPr>
              <a:t>3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91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6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49149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0034" y="1524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ტაბი სტრუქტურა - 2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0338" y="5552003"/>
            <a:ext cx="8372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ბრძანებები - ბრძანებების ნუსხა მთლიანი თანამდებობებისთვის.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5956" y="5559623"/>
            <a:ext cx="40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b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4</a:t>
            </a:r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endParaRPr lang="ru-RU" sz="1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3000" y="1312128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 smtClean="0">
                <a:solidFill>
                  <a:srgbClr val="FF0000"/>
                </a:solidFill>
              </a:rPr>
              <a:t>4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11337" y="1472148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 smtClean="0">
                <a:solidFill>
                  <a:srgbClr val="FF0000"/>
                </a:solidFill>
              </a:rPr>
              <a:t>5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7958" y="5856803"/>
            <a:ext cx="8372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ნუსხა - თანამდებობების დამატება/რედაქტირება/წაშლა.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3576" y="5864423"/>
            <a:ext cx="40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5.</a:t>
            </a:r>
            <a:endParaRPr lang="ru-RU" sz="1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362200" y="1004351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 smtClean="0">
                <a:solidFill>
                  <a:srgbClr val="FF0000"/>
                </a:solidFill>
              </a:rPr>
              <a:t>6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7958" y="6161603"/>
            <a:ext cx="8586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ისტორია - თანამდებობების ისტორიის ლოგი. (მაგალითად: თანამდებობის შექმნა ან გადატანა და სხვა</a:t>
            </a:r>
            <a:r>
              <a:rPr lang="en-US" sz="140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).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3576" y="6169223"/>
            <a:ext cx="40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6.</a:t>
            </a:r>
            <a:endParaRPr lang="ru-RU" sz="1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136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22" grpId="0"/>
      <p:bldP spid="23" grpId="0"/>
      <p:bldP spid="25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49149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0034" y="1524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სტრუქტურა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-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3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0338" y="5552003"/>
            <a:ext cx="8372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შტატები - ყველა თანამდებობის ნუსხა სადაც ჩანს დაკავებულია თუ არა თანამდებობები.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5956" y="5559623"/>
            <a:ext cx="40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7.</a:t>
            </a:r>
            <a:endParaRPr lang="ru-RU" sz="1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92680" y="1156751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>
                <a:solidFill>
                  <a:srgbClr val="FF0000"/>
                </a:solidFill>
              </a:rPr>
              <a:t>7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18246" y="1482745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 smtClean="0">
                <a:solidFill>
                  <a:srgbClr val="FF0000"/>
                </a:solidFill>
              </a:rPr>
              <a:t>8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0338" y="5933003"/>
            <a:ext cx="8372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ანგარიშები (სამუშაოს აღწერა) – </a:t>
            </a:r>
            <a:r>
              <a:rPr lang="en-US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job description-</a:t>
            </a:r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ი რეპორტის სახით.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5956" y="5940623"/>
            <a:ext cx="40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b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8</a:t>
            </a:r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endParaRPr lang="ru-RU" sz="1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8620" y="6245423"/>
            <a:ext cx="8372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ანგარიშები (სტრუქტურა) – განყოფილებაში თანამდებობების რაოდენობა.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4419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49148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0034" y="1524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ტაბი სტრუქტურა -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ხის აგება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Oval 13"/>
          <p:cNvSpPr/>
          <p:nvPr/>
        </p:nvSpPr>
        <p:spPr>
          <a:xfrm>
            <a:off x="261878" y="5862638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19068" y="57912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ხის აგება ღილაკზე დაჭერისას გამოდის მოცემული სტრუქტურა.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384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 animBg="1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71500"/>
            <a:ext cx="9143998" cy="49148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0034" y="1524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ტაბი სტრუქტურა -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განყოფილება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Oval 13"/>
          <p:cNvSpPr/>
          <p:nvPr/>
        </p:nvSpPr>
        <p:spPr>
          <a:xfrm>
            <a:off x="261878" y="5862638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19068" y="5791200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განყოფილება ღილაკზე დაჭერისას გამოდის მოცემული ფორმა, საიდანაც ხდება განყოფილებების შექმნა/რედაქტირება/წაშლა.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5537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71500"/>
            <a:ext cx="9143998" cy="491489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0034" y="1524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ტაბი სტრუქტურა -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ნუსხა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Oval 13"/>
          <p:cNvSpPr/>
          <p:nvPr/>
        </p:nvSpPr>
        <p:spPr>
          <a:xfrm>
            <a:off x="261878" y="5862638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19068" y="5791200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ნუსხა ღილაკზე დაჭერისას გამოდის მოცემული ფორმა, საიდანაც ხდება თანამდებობების შექმნა/რედაქტირება/წაშლა.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0557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 animBg="1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71500"/>
            <a:ext cx="9143996" cy="491489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0034" y="1524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ტაბი სტრუქტურა -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შტატები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Oval 13"/>
          <p:cNvSpPr/>
          <p:nvPr/>
        </p:nvSpPr>
        <p:spPr>
          <a:xfrm>
            <a:off x="261878" y="5862638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19068" y="5791200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შტატები ღილაკზე დაჭერისას გამოდის მოცემული ფორმა ინფორმაციით ყველა თანამდებობაზე ვაკანტურია თუ დაკავებულია.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22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 animBg="1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71500"/>
            <a:ext cx="9143996" cy="491489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0034" y="1524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ტაბი სტრუქტურა -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ანგარიშები (სამუშაოს აღწერა)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Oval 13"/>
          <p:cNvSpPr/>
          <p:nvPr/>
        </p:nvSpPr>
        <p:spPr>
          <a:xfrm>
            <a:off x="261878" y="5862638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19068" y="5791200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ანგარიშები (სამუშაოს აღწერა) ღილაკზე დაჭერისას გამოდის </a:t>
            </a:r>
            <a:r>
              <a:rPr lang="en-US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job description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რეპორტის სახით.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8470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 animBg="1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571500"/>
            <a:ext cx="9143994" cy="491489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0034" y="1524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ტაბი სტრუქტურა -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ანგარიშები (სტრუქტურა)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Oval 13"/>
          <p:cNvSpPr/>
          <p:nvPr/>
        </p:nvSpPr>
        <p:spPr>
          <a:xfrm>
            <a:off x="261878" y="5862638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19068" y="5791200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ანგარიშები (სტრუქტურა) ღილაკზე დაჭერისას გამოდის </a:t>
            </a:r>
            <a:r>
              <a:rPr lang="en-US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მ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თლიანად </a:t>
            </a:r>
            <a:r>
              <a:rPr lang="ka-GE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განყოფილებაში თანამდებობების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რაოდენობა ისევ </a:t>
            </a:r>
            <a:r>
              <a:rPr lang="ka-GE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რეპორტის სახით.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548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 animBg="1"/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873</TotalTime>
  <Words>254</Words>
  <Application>Microsoft Office PowerPoint</Application>
  <PresentationFormat>On-screen Show (4:3)</PresentationFormat>
  <Paragraphs>49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107</cp:revision>
  <dcterms:created xsi:type="dcterms:W3CDTF">2018-06-04T10:24:32Z</dcterms:created>
  <dcterms:modified xsi:type="dcterms:W3CDTF">2018-06-19T07:57:22Z</dcterms:modified>
</cp:coreProperties>
</file>