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59" r:id="rId3"/>
    <p:sldId id="283" r:id="rId4"/>
    <p:sldId id="284" r:id="rId5"/>
    <p:sldId id="285" r:id="rId6"/>
    <p:sldId id="286" r:id="rId7"/>
    <p:sldId id="287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69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6" y="38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0BB4D-CC47-4F3C-AC29-D177F3B53367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F60F3-B02A-467F-877B-D8D216ABF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2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F60F3-B02A-467F-877B-D8D216ABF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4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3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1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3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4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2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3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4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7DA7D-A0BD-4CF4-A347-DEADA3DDEFE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4BF76-B9EF-44BA-BD4C-4799D6335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3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143000"/>
            <a:ext cx="3345470" cy="2476715"/>
          </a:xfrm>
        </p:spPr>
      </p:pic>
      <p:sp>
        <p:nvSpPr>
          <p:cNvPr id="7" name="Oval 6"/>
          <p:cNvSpPr/>
          <p:nvPr/>
        </p:nvSpPr>
        <p:spPr>
          <a:xfrm>
            <a:off x="252410" y="422570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9600" y="4154269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პროგრამის გაშვებისას ხდება სისტემაში შესვლა მომხმარებლის სახელით და პაროლით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252410" y="5077510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9600" y="5006072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დამატებითი ღილაკიდან ხდება ბაზასთან კავშირის კონფიგურაცია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91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37" y="2183346"/>
            <a:ext cx="7201525" cy="2591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63617" y="18825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2939117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618" y="2946737"/>
            <a:ext cx="4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endParaRPr lang="ru-RU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402" y="335684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მონიშნული თანამშრომლის 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020" y="3364468"/>
            <a:ext cx="4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ka-GE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07457" y="18633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67758" y="18785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5402" y="3741896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მონიშნული თანამშრომლის წაშლა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020" y="3749516"/>
            <a:ext cx="4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3.</a:t>
            </a:r>
            <a:endParaRPr lang="ru-RU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66660" y="18825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3848" y="415694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მონიშნულ თანამშრომლებისთვის სმს შეტყობინების გაგზავნა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9466" y="4164568"/>
            <a:ext cx="4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4.</a:t>
            </a:r>
            <a:endParaRPr lang="ru-RU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49820" y="18938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3022" y="457604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თანამშრომლის ძებნა ძლიერი ფილტრით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8640" y="4583668"/>
            <a:ext cx="4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5.</a:t>
            </a:r>
            <a:endParaRPr lang="ru-RU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600" y="914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თანამშრომლების სიის ფანჯრის ზედა ღილაკების აღწერა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872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3" grpId="0"/>
      <p:bldP spid="24" grpId="0"/>
      <p:bldP spid="26" grpId="0"/>
      <p:bldP spid="27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2101"/>
            <a:ext cx="9144000" cy="49148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66726" y="3359319"/>
            <a:ext cx="1143000" cy="10156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ვაჭერთ აქ რომ შევიყვანოთ სახელი და გვარი</a:t>
            </a:r>
            <a:endParaRPr lang="en-US" sz="1200" dirty="0"/>
          </a:p>
        </p:txBody>
      </p:sp>
      <p:sp>
        <p:nvSpPr>
          <p:cNvPr id="10" name="Left Arrow 9"/>
          <p:cNvSpPr/>
          <p:nvPr/>
        </p:nvSpPr>
        <p:spPr>
          <a:xfrm>
            <a:off x="7391400" y="3653791"/>
            <a:ext cx="449580" cy="200829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4278" y="8334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71468" y="7620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ვაწვებით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       ღილაკს თანამშრომლების სიის ჩანართზე და </a:t>
            </a:r>
            <a:r>
              <a:rPr lang="ka-GE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გამოდის ქვემოთ მოცემული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ფანჯარა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340" y="833427"/>
            <a:ext cx="266723" cy="2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810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542" y="1228006"/>
            <a:ext cx="4320915" cy="193564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04810" y="437810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4306669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გამოდის ველები სახელი, მამის სახელი და გვარი და ვავსებთ ამ ველებს.</a:t>
            </a:r>
          </a:p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(მამის სახელის შეყვანა არ არის აუცილებელი)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174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164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04810" y="589448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5823049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შემდეგ ავტომატურად ივსება ველები. ასევე ვავსებთ სხვა საჭირო ველებსაც, მაგალითად დაბ. თარიღი (დაბ. თარიღის შევსებისას ასაკი ავტომატურად იანგარიშება)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3440"/>
            <a:ext cx="9144000" cy="491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დამატების მაგალითი - ძირითადი 2 ტაბი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04810" y="57102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56388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ძირითადი 2 ტაბზეც ივსება პირადი ინფორმაცია როგორიცაა ტელეფონის ნომრები, ელ-ფოსტა და სხვა. ასევე ნასამართლეობა.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85800"/>
            <a:ext cx="9143998" cy="491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დამატების მაგალითი - სტატუსი ტაბი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04810" y="57102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56388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სტატუს ტაბიდან თანამშრომელი ინიშნება თანამდებობაზე რომელზეც არის ვაკანსია.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85800"/>
            <a:ext cx="9143998" cy="49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2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 - სტატუსი ტაბი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85800"/>
            <a:ext cx="9143998" cy="49148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96200" y="2542877"/>
            <a:ext cx="1371600" cy="830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ვაჭერთ აქ რომ დავნიშნოთ </a:t>
            </a:r>
            <a:r>
              <a:rPr lang="ka-GE" sz="1200" dirty="0" smtClean="0"/>
              <a:t>თანამშრომელი თანამდებობაზე</a:t>
            </a:r>
            <a:endParaRPr lang="en-US" sz="1200" dirty="0"/>
          </a:p>
        </p:txBody>
      </p:sp>
      <p:sp>
        <p:nvSpPr>
          <p:cNvPr id="9" name="Left Arrow 8"/>
          <p:cNvSpPr/>
          <p:nvPr/>
        </p:nvSpPr>
        <p:spPr>
          <a:xfrm>
            <a:off x="7315200" y="2761149"/>
            <a:ext cx="358140" cy="195411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217" y="5119178"/>
            <a:ext cx="1295400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ვაჭერთ აქ და ვირჩევთ თანამშრომელს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34" y="258805"/>
            <a:ext cx="5433531" cy="6340390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10800000">
            <a:off x="1498228" y="5344639"/>
            <a:ext cx="714011" cy="195411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74337" y="2590800"/>
            <a:ext cx="1295400" cy="10156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ვაჭერთ აქ რომ ავირჩიოთ თანამდებობა რომელზეც არის ვაკანსია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96" y="762000"/>
            <a:ext cx="5204006" cy="5540220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693075">
            <a:off x="5846668" y="2834199"/>
            <a:ext cx="1725579" cy="195411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5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402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75" y="990600"/>
            <a:ext cx="5182049" cy="465622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04810" y="597830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62000" y="5906869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ვირჩევთ ერთ-ერთ ვაკანტურ თანამდებობას (განყოფილება 2-ის დაქვემდებარებაში)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1157286" y="628174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47800" y="556736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გამოდის თანამდებობების და ვაკანსიების სიის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ფანჯარა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0" grpId="0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00"/>
            <a:ext cx="91440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3810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პროგრამის მთავარი ფორმა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25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996" y="533400"/>
            <a:ext cx="5204006" cy="554021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49580" y="6225540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6172200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შემდეგ ველები ავტომატურად ივსება. (აქვე შესაძლებელია მიეთითოს ხელფასი)</a:t>
            </a:r>
          </a:p>
          <a:p>
            <a:r>
              <a:rPr lang="ka-GE" sz="1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ვაჭერთ დიახ-ს.</a:t>
            </a:r>
            <a:endParaRPr lang="ru-RU" sz="1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84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ახალი თანამშრომლის დანიშვნის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00"/>
            <a:ext cx="9144000" cy="49149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04810" y="57102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2000" y="56388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თანამშრომელი დაინიშნა თანამდებობაზე.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03860" y="6179106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1050" y="6107668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სამუშაო დღე ჩანართიდან ხდება მოცემულ თანამშრომელზე სამუშაო დღის საათების განსაზღვრა.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78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დამატებითი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404810" y="49482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2000" y="48768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განათლების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61317"/>
            <a:ext cx="8153400" cy="408688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14334" y="540543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71524" y="53340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ოჯახის წევრების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4334" y="587787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71524" y="58064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ენების დამატება/რედაქტირება (დონეების მიხედვით)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414278" y="6331506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71468" y="62600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სამსახურეობრივი ინვენტარი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11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7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76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საბუთები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404810" y="40399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81200" y="3581400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ელექტრონული საბუთების დამატება/რედაქტირება</a:t>
            </a:r>
            <a:endParaRPr lang="ru-RU" sz="1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946" y="457200"/>
            <a:ext cx="6114054" cy="306466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14334" y="44971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71524" y="4425671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CV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4334" y="496954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71524" y="4898111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სერტიფიკატების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414278" y="542317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71468" y="5351739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დიპლომის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" y="396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რეკომენდაციების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414278" y="5874306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71468" y="5802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შრომების დამატება/რედაქტირება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414278" y="6331506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71468" y="62600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აქვს თუ არა საჭირო საბუთები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თოლიას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მონიშნვა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31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7" grpId="0" animBg="1"/>
      <p:bldP spid="10" grpId="0"/>
      <p:bldP spid="11" grpId="0" animBg="1"/>
      <p:bldP spid="12" grpId="0"/>
      <p:bldP spid="13" grpId="0" animBg="1"/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926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დასწრება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404810" y="49543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92480" y="48768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დასწრების ტაბზე აღირიცხება თანამშრომლის სხვადასხვა მდგომარეობა სამსახურში, მაგალითად დეკრეტული ან საპატიო და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სხვა.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9" y="1055019"/>
            <a:ext cx="6560375" cy="328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7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286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404810" y="49543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92480" y="48768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 ბრძანებებში ხდება თანამშრომლის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წახალისება ან დისციპლინარული (იგივე შენიშვნა) წახალისება/დისციპლინარული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ჩანართიდან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61" y="661725"/>
            <a:ext cx="8105105" cy="406267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06658" y="56401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94328" y="55626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ბრძანებებიდან ხდება მოცემულ თანამშრომელზე ბრძანების გაფორმება (ინფორმაციის სახით)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330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5" grpId="0"/>
      <p:bldP spid="7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57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 - თანამშრომლის წახალისების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62" y="1118925"/>
            <a:ext cx="7649044" cy="3834075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 rot="5400000">
            <a:off x="6003205" y="3552275"/>
            <a:ext cx="3276600" cy="195411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93805" y="5334000"/>
            <a:ext cx="1295400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ვაჭერთ აქ რომ წავახალისოთ თანამშრომელი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730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57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 - თანამშრომლის წახალისების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525" y="1679539"/>
            <a:ext cx="1981199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a-GE" sz="1200" dirty="0" smtClean="0"/>
              <a:t>გამოსულ ფანჯარაში ვირჩევთ მაგალითისთვის ბონუსს და ვავსებთ დანარჩენ 2 ველსაც (იხ. შემდეგი სლაიდი)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461" y="1013244"/>
            <a:ext cx="5288739" cy="4983912"/>
          </a:xfrm>
          <a:prstGeom prst="rect">
            <a:avLst/>
          </a:prstGeom>
        </p:spPr>
      </p:pic>
      <p:sp>
        <p:nvSpPr>
          <p:cNvPr id="10" name="Left Arrow 9"/>
          <p:cNvSpPr/>
          <p:nvPr/>
        </p:nvSpPr>
        <p:spPr>
          <a:xfrm rot="10800000">
            <a:off x="2221925" y="1905000"/>
            <a:ext cx="1202429" cy="195411"/>
          </a:xfrm>
          <a:prstGeom prst="lef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2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57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 - თანამშრომლის წახალისების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14400"/>
            <a:ext cx="4925386" cy="46482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83798" y="58687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714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შემდეგ ვქმნით ბრძანებას ფულადი ჯილდოს მითითებით (იხ. შემდეგი სლაიდი)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25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57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 - თანამშრომლის წახალისების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14400"/>
            <a:ext cx="4925386" cy="464819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83798" y="58687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71468" y="5791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ბრძანება შევსებულია - ვაწვებით დიახს.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502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87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პროგრამის მთავარი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ფორმა - 1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" y="8001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38" y="5410200"/>
            <a:ext cx="8143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ბარათი -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თანამშრომლების სიის გამოტანა.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956" y="54178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80772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2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468" y="5716488"/>
            <a:ext cx="8143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საბუთები -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ყველა თანამშრომლის საბუთების ნუსხა დათვალიერების შესაძლებლობით.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086" y="5724108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6931" y="13686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3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642" y="6036350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ბრძანებები - </a:t>
            </a:r>
            <a:r>
              <a:rPr lang="ka-GE" sz="1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ბრძანების შექმნა რომლის დადასტურების შემდგომ ხდება მისი შესრულება. ბრძანების ტექსტი ავტომატურად დაგენერირდება მასში ჩადებული ვორდის დოკუმენტის ფორმატში.</a:t>
            </a:r>
          </a:p>
          <a:p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" y="604397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12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57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ბრძანებები - თანამშრომლის წახალისების მაგალითი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83798" y="58687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71468" y="57912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თანამშრომელი წახალისებულია ფულადი ჯილდოთი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8" y="1137289"/>
            <a:ext cx="8305800" cy="416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3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286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ატესტაცია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83798" y="5146178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71468" y="5068669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ატესტაცია ჩანართიდან ინფორმაციის სახით ხდება ატესტაციის შედეგის შეტანა, მაგალითად 3 თვეში ერთხელ შედეგი.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9" y="713527"/>
            <a:ext cx="8305798" cy="416327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83798" y="586870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1468" y="579120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ტრენინგი ჩანართიდან ხდება ინფორმაციის სახით შეტანა რა ტრენინგები  აქვს გავლილი მოცემულ თანამშრომელს.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813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24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ტაბი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ანაზღაურება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83798" y="495704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71468" y="4879538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დაზღვევა ჩანართიდან ივსება ინფორმაცია თანამშრომლის დაზღვევის შესახებ.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29" y="561128"/>
            <a:ext cx="8305798" cy="416327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83798" y="5609629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1468" y="5532120"/>
            <a:ext cx="829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ანგარიში ჩანართში ივსება ინფორმაცია თანამშრომლის საბანკო ანგარიშებზე.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388620" y="616993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76290" y="6092428"/>
            <a:ext cx="822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შერჩევის მსვლელობიდან ხდება ინფორმაციის შეტანა აპლიკანტის შერჩევის მდგომარეობაზე, მაგალითად: გაიარა თუ არა გასაუბრება და სხვა.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458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87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პროგრამის მთავარი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ფორმა - 2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38" y="5410200"/>
            <a:ext cx="8143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შრომის წიგნაკი -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თანამშრომლების სამსახურში მუშაობის სტაჟის ინფორმაცია.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956" y="54178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4.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8088" y="5716488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დასწრება - რაოდენობა: აგენერირებს რეპორტს თითოეული თანამშრომლის დასწრება ტაბელში (ტაიმპლანერში) აღნიშნული დღეების (მაგ. საპატიო, შვებულება) ინფორმაციას.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706" y="5724108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262" y="6258580"/>
            <a:ext cx="8143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დასწრება - დიაგრამა: აკეთებს იგივეს რასაც რაოდენობა მაგრამ ვიზუალიზაციით კონკეტული დროის შუალედში ვინ სად იყო (როგორი დასწრება ქონდა). </a:t>
            </a:r>
            <a:endParaRPr lang="ka-GE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8305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2058" y="141118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3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87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პროგრამის მთავარი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ფორმა - 3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38" y="5410200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განრიგი - ადმინისტრატორში </a:t>
            </a:r>
            <a:r>
              <a:rPr lang="ka-GE" sz="1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დაყენებული პარამეტრების მიხედვით აგენერირებს ცვლის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განრიგს.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956" y="54178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6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468" y="5933003"/>
            <a:ext cx="8143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შერჩევა - ყველა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აპლიკანტის შერჩევის სტატუსი, რომელიც დამატებულია აპლიკანტის ბარათში - „ანაზღაურება“ ტაბიდან „შერჩევის მსვლელობა“ ჩანართში.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მაგალითად: გაიარა თუ არა ტესტირება და რა შედეგი ქონდა.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086" y="5940623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7.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8382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6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13716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7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99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87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პროგრამის მთავარი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ფორმა - 4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38" y="5410200"/>
            <a:ext cx="8525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შეტყობინებების მონიშნვა რომლებზეც უნდა გამოვიდეს ინფორმაცია ღილაკი „დროშა“-ზე დაჭერით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956" y="54178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8.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468" y="5715000"/>
            <a:ext cx="8143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შეტყობინებების ღილაკი რომელზე დაჭერითაც გამოდის კონკრეტული შეტყობინებები (რაც მონიშნულია) მაგალითად დაბადების დღის მოახლოება ან სახელშეკრულებო ვადის გასვლა. (მაგალითისთვის იხილეთ შემდეგი სლაიდი)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086" y="5722620"/>
            <a:ext cx="40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9</a:t>
            </a:r>
            <a:r>
              <a:rPr lang="ka-GE" sz="1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1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5294" y="76199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8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1447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400" dirty="0" smtClean="0">
                <a:solidFill>
                  <a:srgbClr val="FF0000"/>
                </a:solidFill>
              </a:rPr>
              <a:t>9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31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6599"/>
            <a:ext cx="9144000" cy="49148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441067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		           </a:t>
            </a:r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შეტყობინებები დაბადების დღეზე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404810" y="5874306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62000" y="58028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დაბადების დღემდე რამდენი დღე დარჩა - შეტყობინების მაგალითი.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03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740"/>
            <a:ext cx="9144000" cy="49149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04810" y="5635407"/>
            <a:ext cx="214314" cy="2143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5563969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ბარათი ღილაკიდან ხდება სისტემაში არსებული თანამშრომლების სიის გამოტანა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967" y="6248400"/>
            <a:ext cx="8098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* სიის გამოტანა შესაძლებელია როგორც თანამშრომელზე ასევე - დროებითი, შტატგარეშე</a:t>
            </a:r>
            <a:r>
              <a:rPr lang="ka-GE" sz="140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, აპლიკანტი, </a:t>
            </a:r>
            <a:r>
              <a:rPr lang="ka-GE" sz="1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რეზერვი, დათხოვნილი, სტაჟიორი</a:t>
            </a:r>
            <a:r>
              <a:rPr lang="ka-GE" sz="140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, შეჩერებული.</a:t>
            </a:r>
            <a:endParaRPr lang="ru-RU" sz="1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3716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თანამშრომლების სიის გამოტანა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358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01"/>
            <a:ext cx="9144000" cy="49148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2860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თანამშრომლების სია</a:t>
            </a:r>
            <a:endParaRPr lang="ru-RU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05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827</TotalTime>
  <Words>721</Words>
  <Application>Microsoft Office PowerPoint</Application>
  <PresentationFormat>On-screen Show (4:3)</PresentationFormat>
  <Paragraphs>120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85</cp:revision>
  <dcterms:created xsi:type="dcterms:W3CDTF">2018-06-04T10:24:32Z</dcterms:created>
  <dcterms:modified xsi:type="dcterms:W3CDTF">2018-06-08T14:49:18Z</dcterms:modified>
</cp:coreProperties>
</file>